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60" r:id="rId4"/>
    <p:sldId id="261" r:id="rId5"/>
    <p:sldId id="264" r:id="rId6"/>
    <p:sldId id="263" r:id="rId7"/>
    <p:sldId id="262" r:id="rId8"/>
    <p:sldId id="265" r:id="rId9"/>
    <p:sldId id="266" r:id="rId10"/>
    <p:sldId id="267" r:id="rId11"/>
    <p:sldId id="268" r:id="rId12"/>
    <p:sldId id="291" r:id="rId13"/>
    <p:sldId id="269" r:id="rId14"/>
    <p:sldId id="287" r:id="rId15"/>
    <p:sldId id="289" r:id="rId16"/>
    <p:sldId id="288" r:id="rId17"/>
    <p:sldId id="272" r:id="rId18"/>
    <p:sldId id="271" r:id="rId19"/>
    <p:sldId id="270" r:id="rId20"/>
    <p:sldId id="273" r:id="rId21"/>
    <p:sldId id="274" r:id="rId22"/>
    <p:sldId id="277" r:id="rId23"/>
    <p:sldId id="278" r:id="rId24"/>
    <p:sldId id="279" r:id="rId25"/>
    <p:sldId id="280" r:id="rId26"/>
    <p:sldId id="281" r:id="rId27"/>
    <p:sldId id="275" r:id="rId28"/>
    <p:sldId id="282" r:id="rId29"/>
    <p:sldId id="283" r:id="rId30"/>
    <p:sldId id="290" r:id="rId31"/>
    <p:sldId id="284" r:id="rId32"/>
    <p:sldId id="286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69" d="100"/>
          <a:sy n="69" d="100"/>
        </p:scale>
        <p:origin x="-1230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05.05.2015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9538944"/>
      </p:ext>
    </p:extLst>
  </p:cSld>
  <p:clrMapOvr>
    <a:masterClrMapping/>
  </p:clrMapOvr>
  <p:transition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05.05.2015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77201597"/>
      </p:ext>
    </p:extLst>
  </p:cSld>
  <p:clrMapOvr>
    <a:masterClrMapping/>
  </p:clrMapOvr>
  <p:transition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05.05.2015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19314716"/>
      </p:ext>
    </p:extLst>
  </p:cSld>
  <p:clrMapOvr>
    <a:masterClrMapping/>
  </p:clrMapOvr>
  <p:transition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05.05.2015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61913746"/>
      </p:ext>
    </p:extLst>
  </p:cSld>
  <p:clrMapOvr>
    <a:masterClrMapping/>
  </p:clrMapOvr>
  <p:transition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05.05.2015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1944611"/>
      </p:ext>
    </p:extLst>
  </p:cSld>
  <p:clrMapOvr>
    <a:masterClrMapping/>
  </p:clrMapOvr>
  <p:transition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05.05.2015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87040233"/>
      </p:ext>
    </p:extLst>
  </p:cSld>
  <p:clrMapOvr>
    <a:masterClrMapping/>
  </p:clrMapOvr>
  <p:transition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05.05.2015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09886435"/>
      </p:ext>
    </p:extLst>
  </p:cSld>
  <p:clrMapOvr>
    <a:masterClrMapping/>
  </p:clrMapOvr>
  <p:transition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05.05.2015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30264560"/>
      </p:ext>
    </p:extLst>
  </p:cSld>
  <p:clrMapOvr>
    <a:masterClrMapping/>
  </p:clrMapOvr>
  <p:transition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05.05.2015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14396490"/>
      </p:ext>
    </p:extLst>
  </p:cSld>
  <p:clrMapOvr>
    <a:masterClrMapping/>
  </p:clrMapOvr>
  <p:transition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05.05.2015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26733933"/>
      </p:ext>
    </p:extLst>
  </p:cSld>
  <p:clrMapOvr>
    <a:masterClrMapping/>
  </p:clrMapOvr>
  <p:transition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05.05.2015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74486098"/>
      </p:ext>
    </p:extLst>
  </p:cSld>
  <p:clrMapOvr>
    <a:masterClrMapping/>
  </p:clrMapOvr>
  <p:transition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9A218-1BD9-44B7-AD25-60C2204205A7}" type="datetimeFigureOut">
              <a:rPr lang="ru-RU" smtClean="0"/>
              <a:pPr/>
              <a:t>05.05.2015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46177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wipe dir="d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H:\&#1042;&#1054;&#1042;\&#1076;&#1077;&#1090;&#1080;%20&#1074;&#1086;&#1074;.mp3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H:\&#1042;&#1054;&#1042;\&#1042;&#1054;&#1042;&#1074;&#1074;\&#1087;&#1086;&#1089;&#1083;&#1077;%20&#1074;&#1072;&#1083;&#1100;&#1089;&#1072;.mp3" TargetMode="Externa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H:\&#1042;&#1054;&#1042;\&#1083;&#1072;&#1075;&#1077;&#1088;&#1100;.mp3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H:\9&#1084;&#1072;&#1103;1.mp4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H:\&#1042;&#1054;&#1042;\&#1042;&#1054;&#1042;&#1074;&#1074;\&#1087;&#1086;&#1089;&#1083;&#1077;%20&#1083;&#1072;&#1075;&#1077;&#1088;&#1103;.mp3" TargetMode="Externa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H:\&#1042;&#1054;&#1042;\&#1074;&#1077;&#1088;&#1085;&#1091;&#1083;&#1100;&#1089;&#1073;.mp3" TargetMode="Externa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H:\&#1042;&#1054;&#1042;\&#1042;&#1054;&#1042;&#1074;&#1074;\Metronom-Metronom-zvuk.mp3" TargetMode="Externa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H:\9&#1084;&#1072;&#1103;2.mp4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H:\&#1042;&#1054;&#1042;\&#1087;&#1080;&#1089;&#1100;&#1084;&#1086;.mp3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H:\&#1042;&#1054;&#1042;\&#1042;&#1054;&#1042;&#1074;&#1074;\&#1087;&#1086;&#1089;&#1083;&#1077;%20&#1087;&#1080;&#1089;&#1100;&#1084;&#1072;.mp3" TargetMode="Externa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340627" y="1695954"/>
            <a:ext cx="3995004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Ubuntu Condensed" panose="020B0506030602030204" pitchFamily="34" charset="0"/>
              </a:rPr>
              <a:t>Название</a:t>
            </a:r>
          </a:p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Ubuntu Condensed" panose="020B0506030602030204" pitchFamily="34" charset="0"/>
              </a:rPr>
              <a:t>презентации</a:t>
            </a:r>
            <a:endParaRPr lang="ru-RU" sz="6000" b="1" dirty="0">
              <a:solidFill>
                <a:schemeClr val="bg1"/>
              </a:solidFill>
              <a:latin typeface="Ubuntu Condensed" panose="020B0506030602030204" pitchFamily="34" charset="0"/>
            </a:endParaRPr>
          </a:p>
        </p:txBody>
      </p:sp>
      <p:pic>
        <p:nvPicPr>
          <p:cNvPr id="4" name="Рисунок 3" descr="70 лет Победы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52666071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663454629_189b84373d_b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 descr="старожук петр дети войны.jpg"/>
          <p:cNvPicPr>
            <a:picLocks noChangeAspect="1"/>
          </p:cNvPicPr>
          <p:nvPr/>
        </p:nvPicPr>
        <p:blipFill>
          <a:blip r:embed="rId4" cstate="print">
            <a:grayscl/>
          </a:blip>
          <a:srcRect l="6947" t="6868" r="6947" b="3030"/>
          <a:stretch>
            <a:fillRect/>
          </a:stretch>
        </p:blipFill>
        <p:spPr>
          <a:xfrm>
            <a:off x="2126267" y="0"/>
            <a:ext cx="4982045" cy="6858000"/>
          </a:xfrm>
          <a:prstGeom prst="rect">
            <a:avLst/>
          </a:prstGeom>
        </p:spPr>
      </p:pic>
      <p:pic>
        <p:nvPicPr>
          <p:cNvPr id="6" name="дети вов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180108" y="6123709"/>
            <a:ext cx="734291" cy="734291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6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post-19846-1202927965_thumb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1" cy="6858000"/>
          </a:xfrm>
        </p:spPr>
      </p:pic>
      <p:sp>
        <p:nvSpPr>
          <p:cNvPr id="6" name="TextBox 5"/>
          <p:cNvSpPr txBox="1"/>
          <p:nvPr/>
        </p:nvSpPr>
        <p:spPr>
          <a:xfrm>
            <a:off x="1870363" y="706581"/>
            <a:ext cx="7273637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900" dirty="0" err="1" smtClean="0">
                <a:latin typeface="Segoe Script" pitchFamily="34" charset="0"/>
              </a:rPr>
              <a:t>Старожук</a:t>
            </a:r>
            <a:r>
              <a:rPr lang="ru-RU" sz="2900" dirty="0" smtClean="0">
                <a:latin typeface="Segoe Script" pitchFamily="34" charset="0"/>
              </a:rPr>
              <a:t> </a:t>
            </a:r>
            <a:r>
              <a:rPr lang="ru-RU" sz="2900" dirty="0" smtClean="0">
                <a:latin typeface="Segoe Script" pitchFamily="34" charset="0"/>
              </a:rPr>
              <a:t>Петр</a:t>
            </a:r>
          </a:p>
          <a:p>
            <a:pPr lvl="0"/>
            <a:r>
              <a:rPr lang="ru-RU" sz="2900" dirty="0" err="1" smtClean="0">
                <a:latin typeface="Segoe Script" pitchFamily="34" charset="0"/>
              </a:rPr>
              <a:t>Ветрова</a:t>
            </a:r>
            <a:r>
              <a:rPr lang="ru-RU" sz="2900" dirty="0" smtClean="0">
                <a:latin typeface="Segoe Script" pitchFamily="34" charset="0"/>
              </a:rPr>
              <a:t> Валентина Никифоровна</a:t>
            </a:r>
          </a:p>
          <a:p>
            <a:pPr lvl="0"/>
            <a:r>
              <a:rPr lang="ru-RU" sz="2900" dirty="0" err="1" smtClean="0">
                <a:latin typeface="Segoe Script" pitchFamily="34" charset="0"/>
              </a:rPr>
              <a:t>Лисицин</a:t>
            </a:r>
            <a:r>
              <a:rPr lang="ru-RU" sz="2900" dirty="0" smtClean="0">
                <a:latin typeface="Segoe Script" pitchFamily="34" charset="0"/>
              </a:rPr>
              <a:t> Виктор Фёдорович</a:t>
            </a:r>
          </a:p>
          <a:p>
            <a:pPr lvl="0"/>
            <a:r>
              <a:rPr lang="ru-RU" sz="2900" dirty="0" smtClean="0">
                <a:latin typeface="Segoe Script" pitchFamily="34" charset="0"/>
              </a:rPr>
              <a:t>Аквилева Людмила </a:t>
            </a:r>
            <a:r>
              <a:rPr lang="ru-RU" sz="2900" dirty="0" smtClean="0">
                <a:latin typeface="Segoe Script" pitchFamily="34" charset="0"/>
              </a:rPr>
              <a:t>Владимировна</a:t>
            </a:r>
            <a:endParaRPr lang="ru-RU" sz="2900" dirty="0" smtClean="0">
              <a:latin typeface="Segoe Script" pitchFamily="34" charset="0"/>
            </a:endParaRPr>
          </a:p>
          <a:p>
            <a:pPr lvl="0"/>
            <a:r>
              <a:rPr lang="ru-RU" sz="2900" dirty="0" smtClean="0">
                <a:latin typeface="Segoe Script" pitchFamily="34" charset="0"/>
              </a:rPr>
              <a:t>Зайцева Галина Федоровна</a:t>
            </a:r>
          </a:p>
          <a:p>
            <a:pPr lvl="0"/>
            <a:r>
              <a:rPr lang="ru-RU" sz="2900" dirty="0" smtClean="0">
                <a:latin typeface="Segoe Script" pitchFamily="34" charset="0"/>
              </a:rPr>
              <a:t>Зайцев Иван Степанович</a:t>
            </a:r>
          </a:p>
          <a:p>
            <a:pPr lvl="0"/>
            <a:r>
              <a:rPr lang="ru-RU" sz="2900" dirty="0" smtClean="0">
                <a:latin typeface="Segoe Script" pitchFamily="34" charset="0"/>
              </a:rPr>
              <a:t>Каримов </a:t>
            </a:r>
            <a:r>
              <a:rPr lang="ru-RU" sz="2900" dirty="0" err="1" smtClean="0">
                <a:latin typeface="Segoe Script" pitchFamily="34" charset="0"/>
              </a:rPr>
              <a:t>Рашид</a:t>
            </a:r>
            <a:r>
              <a:rPr lang="ru-RU" sz="2900" dirty="0" smtClean="0">
                <a:latin typeface="Segoe Script" pitchFamily="34" charset="0"/>
              </a:rPr>
              <a:t> </a:t>
            </a:r>
            <a:r>
              <a:rPr lang="ru-RU" sz="2900" dirty="0" err="1" smtClean="0">
                <a:latin typeface="Segoe Script" pitchFamily="34" charset="0"/>
              </a:rPr>
              <a:t>Ахматович</a:t>
            </a:r>
            <a:endParaRPr lang="ru-RU" sz="2900" dirty="0" smtClean="0">
              <a:latin typeface="Segoe Script" pitchFamily="34" charset="0"/>
            </a:endParaRPr>
          </a:p>
          <a:p>
            <a:endParaRPr lang="ru-RU" sz="3200" dirty="0">
              <a:latin typeface="Segoe Script" pitchFamily="34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post-19846-1202927965_thumb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44001" cy="6858000"/>
          </a:xfrm>
        </p:spPr>
      </p:pic>
      <p:sp>
        <p:nvSpPr>
          <p:cNvPr id="6" name="TextBox 5"/>
          <p:cNvSpPr txBox="1"/>
          <p:nvPr/>
        </p:nvSpPr>
        <p:spPr>
          <a:xfrm>
            <a:off x="1925781" y="872836"/>
            <a:ext cx="691341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900" dirty="0" smtClean="0">
                <a:latin typeface="Segoe Script" pitchFamily="34" charset="0"/>
              </a:rPr>
              <a:t>Савченко Леонид Николаевич</a:t>
            </a:r>
          </a:p>
          <a:p>
            <a:pPr lvl="0"/>
            <a:r>
              <a:rPr lang="ru-RU" sz="2900" dirty="0" err="1" smtClean="0">
                <a:latin typeface="Segoe Script" pitchFamily="34" charset="0"/>
              </a:rPr>
              <a:t>Шнейдерман</a:t>
            </a:r>
            <a:r>
              <a:rPr lang="ru-RU" sz="2900" dirty="0" smtClean="0">
                <a:latin typeface="Segoe Script" pitchFamily="34" charset="0"/>
              </a:rPr>
              <a:t> (</a:t>
            </a:r>
            <a:r>
              <a:rPr lang="ru-RU" sz="2900" dirty="0" err="1" smtClean="0">
                <a:latin typeface="Segoe Script" pitchFamily="34" charset="0"/>
              </a:rPr>
              <a:t>Шименко</a:t>
            </a:r>
            <a:r>
              <a:rPr lang="ru-RU" sz="2900" dirty="0" smtClean="0">
                <a:latin typeface="Segoe Script" pitchFamily="34" charset="0"/>
              </a:rPr>
              <a:t>) Нина Михайловна</a:t>
            </a:r>
          </a:p>
          <a:p>
            <a:pPr lvl="0"/>
            <a:r>
              <a:rPr lang="ru-RU" sz="2900" dirty="0" err="1" smtClean="0">
                <a:latin typeface="Segoe Script" pitchFamily="34" charset="0"/>
              </a:rPr>
              <a:t>Крючкова</a:t>
            </a:r>
            <a:r>
              <a:rPr lang="ru-RU" sz="2900" dirty="0" smtClean="0">
                <a:latin typeface="Segoe Script" pitchFamily="34" charset="0"/>
              </a:rPr>
              <a:t> Зоя Павловна</a:t>
            </a:r>
          </a:p>
          <a:p>
            <a:pPr lvl="0"/>
            <a:r>
              <a:rPr lang="ru-RU" sz="2900" dirty="0" smtClean="0">
                <a:latin typeface="Segoe Script" pitchFamily="34" charset="0"/>
              </a:rPr>
              <a:t>Никифоров Петр Иванович</a:t>
            </a:r>
          </a:p>
          <a:p>
            <a:pPr lvl="0"/>
            <a:r>
              <a:rPr lang="ru-RU" sz="2900" dirty="0" smtClean="0">
                <a:latin typeface="Segoe Script" pitchFamily="34" charset="0"/>
              </a:rPr>
              <a:t>Вострикова Анна </a:t>
            </a:r>
            <a:r>
              <a:rPr lang="ru-RU" sz="2900" dirty="0" err="1" smtClean="0">
                <a:latin typeface="Segoe Script" pitchFamily="34" charset="0"/>
              </a:rPr>
              <a:t>Мартыновна</a:t>
            </a:r>
            <a:endParaRPr lang="ru-RU" sz="2900" dirty="0" smtClean="0">
              <a:latin typeface="Segoe Script" pitchFamily="34" charset="0"/>
            </a:endParaRPr>
          </a:p>
          <a:p>
            <a:pPr lvl="0"/>
            <a:r>
              <a:rPr lang="ru-RU" sz="2900" dirty="0" smtClean="0">
                <a:latin typeface="Segoe Script" pitchFamily="34" charset="0"/>
              </a:rPr>
              <a:t>Востриков Алексей Петрович</a:t>
            </a:r>
          </a:p>
          <a:p>
            <a:pPr lvl="0"/>
            <a:r>
              <a:rPr lang="ru-RU" sz="2900" dirty="0" err="1" smtClean="0">
                <a:latin typeface="Segoe Script" pitchFamily="34" charset="0"/>
              </a:rPr>
              <a:t>Прилепина</a:t>
            </a:r>
            <a:r>
              <a:rPr lang="ru-RU" sz="2900" dirty="0" smtClean="0">
                <a:latin typeface="Segoe Script" pitchFamily="34" charset="0"/>
              </a:rPr>
              <a:t> Анна Васильевна</a:t>
            </a:r>
          </a:p>
          <a:p>
            <a:endParaRPr lang="ru-RU" sz="3200" dirty="0">
              <a:latin typeface="Segoe Script" pitchFamily="34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UPRkcz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2401" t="2626" r="955"/>
          <a:stretch>
            <a:fillRect/>
          </a:stretch>
        </p:blipFill>
        <p:spPr>
          <a:xfrm>
            <a:off x="1" y="1"/>
            <a:ext cx="9144000" cy="6858000"/>
          </a:xfrm>
        </p:spPr>
      </p:pic>
      <p:pic>
        <p:nvPicPr>
          <p:cNvPr id="5" name="после вальс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29490" y="6289964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9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paper_texture29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25977" cy="6858000"/>
          </a:xfrm>
        </p:spPr>
      </p:pic>
      <p:pic>
        <p:nvPicPr>
          <p:cNvPr id="7" name="Рисунок 6" descr="007.jpg"/>
          <p:cNvPicPr>
            <a:picLocks noChangeAspect="1"/>
          </p:cNvPicPr>
          <p:nvPr/>
        </p:nvPicPr>
        <p:blipFill>
          <a:blip r:embed="rId3" cstate="print"/>
          <a:srcRect l="1375" t="3434" r="1653" b="2626"/>
          <a:stretch>
            <a:fillRect/>
          </a:stretch>
        </p:blipFill>
        <p:spPr>
          <a:xfrm rot="10800000">
            <a:off x="2161309" y="207820"/>
            <a:ext cx="4835237" cy="6442363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paper_texture29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25977" cy="6858000"/>
          </a:xfrm>
        </p:spPr>
      </p:pic>
      <p:pic>
        <p:nvPicPr>
          <p:cNvPr id="5" name="Рисунок 4" descr="006.png"/>
          <p:cNvPicPr>
            <a:picLocks noChangeAspect="1"/>
          </p:cNvPicPr>
          <p:nvPr/>
        </p:nvPicPr>
        <p:blipFill>
          <a:blip r:embed="rId3" cstate="print"/>
          <a:srcRect l="1792" t="-8384" r="27355" b="61313"/>
          <a:stretch>
            <a:fillRect/>
          </a:stretch>
        </p:blipFill>
        <p:spPr>
          <a:xfrm rot="5400000">
            <a:off x="574547" y="132037"/>
            <a:ext cx="4184906" cy="3920834"/>
          </a:xfrm>
          <a:prstGeom prst="rect">
            <a:avLst/>
          </a:prstGeom>
        </p:spPr>
      </p:pic>
      <p:pic>
        <p:nvPicPr>
          <p:cNvPr id="7" name="Рисунок 6" descr="006.png"/>
          <p:cNvPicPr>
            <a:picLocks noChangeAspect="1"/>
          </p:cNvPicPr>
          <p:nvPr/>
        </p:nvPicPr>
        <p:blipFill>
          <a:blip r:embed="rId4" cstate="print"/>
          <a:srcRect l="3042" t="39798" r="35829" b="28889"/>
          <a:stretch>
            <a:fillRect/>
          </a:stretch>
        </p:blipFill>
        <p:spPr>
          <a:xfrm rot="5400000">
            <a:off x="4675907" y="547259"/>
            <a:ext cx="4184075" cy="3089562"/>
          </a:xfrm>
          <a:prstGeom prst="rect">
            <a:avLst/>
          </a:prstGeom>
        </p:spPr>
      </p:pic>
      <p:pic>
        <p:nvPicPr>
          <p:cNvPr id="8" name="Рисунок 7" descr="006.png"/>
          <p:cNvPicPr>
            <a:picLocks noChangeAspect="1"/>
          </p:cNvPicPr>
          <p:nvPr/>
        </p:nvPicPr>
        <p:blipFill>
          <a:blip r:embed="rId5" cstate="print"/>
          <a:srcRect l="2486" t="71515" r="32216" b="2424"/>
          <a:stretch>
            <a:fillRect/>
          </a:stretch>
        </p:blipFill>
        <p:spPr>
          <a:xfrm flipV="1">
            <a:off x="2521527" y="4294910"/>
            <a:ext cx="4669196" cy="256309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paper_texture29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25977" cy="6858000"/>
          </a:xfrm>
        </p:spPr>
      </p:pic>
      <p:pic>
        <p:nvPicPr>
          <p:cNvPr id="5" name="Рисунок 4" descr="00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V="1">
            <a:off x="1981910" y="-269589"/>
            <a:ext cx="5444126" cy="7487807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663454629_189b84373d_b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-1"/>
            <a:ext cx="9144000" cy="6858001"/>
          </a:xfrm>
        </p:spPr>
      </p:pic>
      <p:pic>
        <p:nvPicPr>
          <p:cNvPr id="6" name="Рисунок 5" descr="Редкокашин Павел Иванович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6363" y="-2000309"/>
            <a:ext cx="8007927" cy="11014038"/>
          </a:xfrm>
          <a:prstGeom prst="rect">
            <a:avLst/>
          </a:prstGeom>
        </p:spPr>
      </p:pic>
      <p:pic>
        <p:nvPicPr>
          <p:cNvPr id="5" name="лагерь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276225" y="6143625"/>
            <a:ext cx="495300" cy="4953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7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0_64cfc_8d70e93f_orig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5584" cy="6858000"/>
          </a:xfr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663454629_189b84373d_b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-1"/>
            <a:ext cx="9144001" cy="6858001"/>
          </a:xfrm>
        </p:spPr>
      </p:pic>
      <p:pic>
        <p:nvPicPr>
          <p:cNvPr id="7" name="Рисунок 6" descr="прилепин василий сергеевич вернулся, 2 востриков василий петрович концлагерь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5689675" y="-1094427"/>
            <a:ext cx="13933561" cy="8948898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9мая1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post-19846-1202927965_thumb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-1" y="0"/>
            <a:ext cx="9144001" cy="6858000"/>
          </a:xfrm>
        </p:spPr>
      </p:pic>
      <p:sp>
        <p:nvSpPr>
          <p:cNvPr id="6" name="TextBox 5"/>
          <p:cNvSpPr txBox="1"/>
          <p:nvPr/>
        </p:nvSpPr>
        <p:spPr>
          <a:xfrm>
            <a:off x="1925781" y="1330038"/>
            <a:ext cx="64839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Segoe Script" pitchFamily="34" charset="0"/>
              </a:rPr>
              <a:t>Востриков Василий Петрович</a:t>
            </a:r>
            <a:endParaRPr lang="ru-RU" sz="2800" dirty="0">
              <a:latin typeface="Segoe Scrip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11927" y="1773381"/>
            <a:ext cx="6788727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err="1" smtClean="0">
                <a:latin typeface="Segoe Script" pitchFamily="34" charset="0"/>
              </a:rPr>
              <a:t>Редкокашин</a:t>
            </a:r>
            <a:r>
              <a:rPr lang="ru-RU" sz="2800" dirty="0" smtClean="0">
                <a:latin typeface="Segoe Script" pitchFamily="34" charset="0"/>
              </a:rPr>
              <a:t> Павел </a:t>
            </a:r>
            <a:r>
              <a:rPr lang="ru-RU" sz="2800" dirty="0" smtClean="0">
                <a:latin typeface="Segoe Script" pitchFamily="34" charset="0"/>
              </a:rPr>
              <a:t>Иванович</a:t>
            </a:r>
          </a:p>
          <a:p>
            <a:pPr lvl="0"/>
            <a:r>
              <a:rPr lang="ru-RU" sz="2800" dirty="0" err="1" smtClean="0">
                <a:latin typeface="Segoe Script" pitchFamily="34" charset="0"/>
              </a:rPr>
              <a:t>Бедарева</a:t>
            </a:r>
            <a:r>
              <a:rPr lang="ru-RU" sz="2800" dirty="0" smtClean="0">
                <a:latin typeface="Segoe Script" pitchFamily="34" charset="0"/>
              </a:rPr>
              <a:t> Валентина Михайловна</a:t>
            </a:r>
          </a:p>
          <a:p>
            <a:pPr lvl="0"/>
            <a:r>
              <a:rPr lang="ru-RU" sz="2800" dirty="0" smtClean="0">
                <a:latin typeface="Segoe Script" pitchFamily="34" charset="0"/>
              </a:rPr>
              <a:t>Зайцева Мария Степановна</a:t>
            </a:r>
          </a:p>
          <a:p>
            <a:pPr lvl="0"/>
            <a:r>
              <a:rPr lang="ru-RU" sz="2800" dirty="0" smtClean="0">
                <a:latin typeface="Segoe Script" pitchFamily="34" charset="0"/>
              </a:rPr>
              <a:t>Елисеевой Евдокией Антоновной</a:t>
            </a:r>
          </a:p>
          <a:p>
            <a:pPr lvl="0"/>
            <a:r>
              <a:rPr lang="ru-RU" sz="2800" dirty="0" smtClean="0">
                <a:latin typeface="Segoe Script" pitchFamily="34" charset="0"/>
              </a:rPr>
              <a:t>Зайцев Степан </a:t>
            </a:r>
            <a:r>
              <a:rPr lang="ru-RU" sz="2800" dirty="0" err="1" smtClean="0">
                <a:latin typeface="Segoe Script" pitchFamily="34" charset="0"/>
              </a:rPr>
              <a:t>Арсентьевич</a:t>
            </a:r>
            <a:endParaRPr lang="ru-RU" sz="2800" dirty="0" smtClean="0">
              <a:latin typeface="Segoe Script" pitchFamily="34" charset="0"/>
            </a:endParaRPr>
          </a:p>
          <a:p>
            <a:pPr lvl="0"/>
            <a:r>
              <a:rPr lang="ru-RU" sz="2800" dirty="0" smtClean="0">
                <a:latin typeface="Segoe Script" pitchFamily="34" charset="0"/>
              </a:rPr>
              <a:t>Румянцева </a:t>
            </a:r>
            <a:r>
              <a:rPr lang="ru-RU" sz="2800" dirty="0" smtClean="0">
                <a:latin typeface="Segoe Script" pitchFamily="34" charset="0"/>
              </a:rPr>
              <a:t>Анастасия</a:t>
            </a:r>
          </a:p>
          <a:p>
            <a:endParaRPr lang="ru-RU" sz="3200" dirty="0">
              <a:latin typeface="Segoe Script" pitchFamily="34" charset="0"/>
            </a:endParaRPr>
          </a:p>
        </p:txBody>
      </p:sp>
      <p:pic>
        <p:nvPicPr>
          <p:cNvPr id="7" name="после лагеря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63236" y="62137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3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47968_64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5727"/>
          </a:xfr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663454629_189b84373d_b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6" name="Рисунок 5" descr="акимов федор васильевич вернулся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42857" y="0"/>
            <a:ext cx="4492032" cy="6858000"/>
          </a:xfrm>
          <a:prstGeom prst="rect">
            <a:avLst/>
          </a:prstGeom>
        </p:spPr>
      </p:pic>
      <p:pic>
        <p:nvPicPr>
          <p:cNvPr id="5" name="вернульсб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277090" y="6186054"/>
            <a:ext cx="484909" cy="484909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8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663454629_189b84373d_b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 descr="кулаков п и вернулся слева внизу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7818" y="304798"/>
            <a:ext cx="8767942" cy="6238897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663454629_189b84373d_b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6" name="Рисунок 5" descr="кулаков павел иванович вернулс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24545" y="235825"/>
            <a:ext cx="4336474" cy="6321071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663454629_189b84373d_b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 descr="кулаков пи вернулся.jpg"/>
          <p:cNvPicPr>
            <a:picLocks noChangeAspect="1"/>
          </p:cNvPicPr>
          <p:nvPr/>
        </p:nvPicPr>
        <p:blipFill>
          <a:blip r:embed="rId3" cstate="print"/>
          <a:srcRect l="858" t="4444" r="1975" b="2626"/>
          <a:stretch>
            <a:fillRect/>
          </a:stretch>
        </p:blipFill>
        <p:spPr>
          <a:xfrm>
            <a:off x="2119745" y="235528"/>
            <a:ext cx="4821382" cy="6373091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663454629_189b84373d_b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7" name="Рисунок 6" descr="прилепин василий сергеевич вернулся, 2 востриков василий петрович концлагер1ь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236746" y="-2528422"/>
            <a:ext cx="8672946" cy="119287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663454629_189b84373d_b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 descr="А.Картаев, 1973 год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16724" y="605145"/>
            <a:ext cx="4253347" cy="5620496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post-19846-1202927965_thumb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86390"/>
          </a:xfrm>
        </p:spPr>
      </p:pic>
      <p:sp>
        <p:nvSpPr>
          <p:cNvPr id="5" name="TextBox 4"/>
          <p:cNvSpPr txBox="1"/>
          <p:nvPr/>
        </p:nvSpPr>
        <p:spPr>
          <a:xfrm>
            <a:off x="2008909" y="817418"/>
            <a:ext cx="6802582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err="1" smtClean="0">
                <a:latin typeface="Segoe Script" pitchFamily="34" charset="0"/>
              </a:rPr>
              <a:t>Картаев</a:t>
            </a:r>
            <a:r>
              <a:rPr lang="ru-RU" sz="2800" dirty="0" smtClean="0">
                <a:latin typeface="Segoe Script" pitchFamily="34" charset="0"/>
              </a:rPr>
              <a:t> А.</a:t>
            </a:r>
          </a:p>
          <a:p>
            <a:r>
              <a:rPr lang="ru-RU" sz="2800" dirty="0" smtClean="0">
                <a:latin typeface="Segoe Script" pitchFamily="34" charset="0"/>
              </a:rPr>
              <a:t>Акимов Федор Васильевич</a:t>
            </a:r>
          </a:p>
          <a:p>
            <a:r>
              <a:rPr lang="ru-RU" sz="2800" dirty="0" smtClean="0">
                <a:latin typeface="Segoe Script" pitchFamily="34" charset="0"/>
              </a:rPr>
              <a:t>Востриков Петр Трофимович</a:t>
            </a:r>
          </a:p>
          <a:p>
            <a:r>
              <a:rPr lang="ru-RU" sz="2800" dirty="0" smtClean="0">
                <a:latin typeface="Segoe Script" pitchFamily="34" charset="0"/>
              </a:rPr>
              <a:t>Кулаков </a:t>
            </a:r>
            <a:r>
              <a:rPr lang="ru-RU" sz="2800" dirty="0" smtClean="0">
                <a:latin typeface="Segoe Script" pitchFamily="34" charset="0"/>
              </a:rPr>
              <a:t>Павел Иванович</a:t>
            </a:r>
          </a:p>
          <a:p>
            <a:r>
              <a:rPr lang="ru-RU" sz="2800" dirty="0" err="1" smtClean="0">
                <a:latin typeface="Segoe Script" pitchFamily="34" charset="0"/>
              </a:rPr>
              <a:t>Прилепин</a:t>
            </a:r>
            <a:r>
              <a:rPr lang="ru-RU" sz="2800" dirty="0" smtClean="0">
                <a:latin typeface="Segoe Script" pitchFamily="34" charset="0"/>
              </a:rPr>
              <a:t> </a:t>
            </a:r>
            <a:r>
              <a:rPr lang="ru-RU" sz="2800" dirty="0" smtClean="0">
                <a:latin typeface="Segoe Script" pitchFamily="34" charset="0"/>
              </a:rPr>
              <a:t>Василий </a:t>
            </a:r>
            <a:r>
              <a:rPr lang="ru-RU" sz="2800" dirty="0" smtClean="0">
                <a:latin typeface="Segoe Script" pitchFamily="34" charset="0"/>
              </a:rPr>
              <a:t>Сергеевич</a:t>
            </a:r>
          </a:p>
          <a:p>
            <a:pPr lvl="0"/>
            <a:r>
              <a:rPr lang="ru-RU" sz="2800" dirty="0" smtClean="0">
                <a:latin typeface="Segoe Script" pitchFamily="34" charset="0"/>
              </a:rPr>
              <a:t>Курбатова Александра Трофимовна</a:t>
            </a:r>
          </a:p>
          <a:p>
            <a:pPr lvl="0"/>
            <a:r>
              <a:rPr lang="ru-RU" sz="2800" dirty="0" err="1" smtClean="0">
                <a:latin typeface="Segoe Script" pitchFamily="34" charset="0"/>
              </a:rPr>
              <a:t>Бедарев</a:t>
            </a:r>
            <a:r>
              <a:rPr lang="ru-RU" sz="2800" dirty="0" smtClean="0">
                <a:latin typeface="Segoe Script" pitchFamily="34" charset="0"/>
              </a:rPr>
              <a:t> Александр </a:t>
            </a:r>
            <a:r>
              <a:rPr lang="ru-RU" sz="2800" dirty="0" smtClean="0">
                <a:latin typeface="Segoe Script" pitchFamily="34" charset="0"/>
              </a:rPr>
              <a:t>Васильевич</a:t>
            </a:r>
            <a:endParaRPr lang="ru-RU" sz="2800" dirty="0" smtClean="0">
              <a:latin typeface="Segoe Script" pitchFamily="34" charset="0"/>
            </a:endParaRPr>
          </a:p>
          <a:p>
            <a:pPr lvl="0"/>
            <a:r>
              <a:rPr lang="ru-RU" sz="2800" dirty="0" smtClean="0">
                <a:latin typeface="Segoe Script" pitchFamily="34" charset="0"/>
              </a:rPr>
              <a:t>Никулин </a:t>
            </a:r>
            <a:r>
              <a:rPr lang="ru-RU" sz="2800" dirty="0" smtClean="0">
                <a:latin typeface="Segoe Script" pitchFamily="34" charset="0"/>
              </a:rPr>
              <a:t>Иван Михайлович</a:t>
            </a:r>
          </a:p>
          <a:p>
            <a:endParaRPr lang="ru-RU" sz="2800" dirty="0" smtClean="0">
              <a:latin typeface="Segoe Script" pitchFamily="34" charset="0"/>
            </a:endParaRPr>
          </a:p>
          <a:p>
            <a:endParaRPr lang="ru-RU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t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2"/>
            <a:ext cx="9144000" cy="6858001"/>
          </a:xfr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PR2014050918563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37842" cy="6858000"/>
          </a:xfrm>
        </p:spPr>
      </p:pic>
      <p:pic>
        <p:nvPicPr>
          <p:cNvPr id="5" name="Metronom-Metronom-zvuk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290945" y="6373091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9мая2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782_cimg36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30046" cy="6858000"/>
          </a:xfr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9ma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86333" cy="6858000"/>
          </a:xfr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9may-poster-preview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663454629_189b84373d_b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 descr="старожук григорий федорович без вести пропавший слева.jpg"/>
          <p:cNvPicPr>
            <a:picLocks noChangeAspect="1"/>
          </p:cNvPicPr>
          <p:nvPr/>
        </p:nvPicPr>
        <p:blipFill>
          <a:blip r:embed="rId4" cstate="print"/>
          <a:srcRect l="1680" t="3231" r="3353" b="3012"/>
          <a:stretch>
            <a:fillRect/>
          </a:stretch>
        </p:blipFill>
        <p:spPr>
          <a:xfrm>
            <a:off x="1011381" y="443346"/>
            <a:ext cx="7079673" cy="5929745"/>
          </a:xfrm>
          <a:prstGeom prst="rect">
            <a:avLst/>
          </a:prstGeom>
        </p:spPr>
      </p:pic>
      <p:pic>
        <p:nvPicPr>
          <p:cNvPr id="6" name="письмо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180109" y="6109855"/>
            <a:ext cx="748145" cy="748145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9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7148978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2663454629_189b84373d_b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-1"/>
            <a:ext cx="9144001" cy="6858000"/>
          </a:xfrm>
        </p:spPr>
      </p:pic>
      <p:pic>
        <p:nvPicPr>
          <p:cNvPr id="7" name="Рисунок 6" descr="акельев мартын васильевич.jpg"/>
          <p:cNvPicPr>
            <a:picLocks noChangeAspect="1"/>
          </p:cNvPicPr>
          <p:nvPr/>
        </p:nvPicPr>
        <p:blipFill>
          <a:blip r:embed="rId3" cstate="print"/>
          <a:srcRect l="1375" t="2424" r="3876"/>
          <a:stretch>
            <a:fillRect/>
          </a:stretch>
        </p:blipFill>
        <p:spPr>
          <a:xfrm>
            <a:off x="1995054" y="0"/>
            <a:ext cx="4904509" cy="6858001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post-19846-1202927965_thumb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-1" y="0"/>
            <a:ext cx="9144001" cy="6858000"/>
          </a:xfrm>
        </p:spPr>
      </p:pic>
      <p:sp>
        <p:nvSpPr>
          <p:cNvPr id="5" name="TextBox 4"/>
          <p:cNvSpPr txBox="1"/>
          <p:nvPr/>
        </p:nvSpPr>
        <p:spPr>
          <a:xfrm>
            <a:off x="2022762" y="1357745"/>
            <a:ext cx="6179129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err="1" smtClean="0">
                <a:latin typeface="Segoe Script" pitchFamily="34" charset="0"/>
              </a:rPr>
              <a:t>Акельев</a:t>
            </a:r>
            <a:r>
              <a:rPr lang="ru-RU" sz="3200" dirty="0" smtClean="0">
                <a:latin typeface="Segoe Script" pitchFamily="34" charset="0"/>
              </a:rPr>
              <a:t> </a:t>
            </a:r>
            <a:r>
              <a:rPr lang="ru-RU" sz="3200" dirty="0" smtClean="0">
                <a:latin typeface="Segoe Script" pitchFamily="34" charset="0"/>
              </a:rPr>
              <a:t>Мартын Васильевич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036617" y="2507673"/>
            <a:ext cx="691341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err="1" smtClean="0">
                <a:latin typeface="Segoe Script" pitchFamily="34" charset="0"/>
              </a:rPr>
              <a:t>Старожук</a:t>
            </a:r>
            <a:r>
              <a:rPr lang="ru-RU" sz="3200" dirty="0" smtClean="0">
                <a:latin typeface="Segoe Script" pitchFamily="34" charset="0"/>
              </a:rPr>
              <a:t> Григорий </a:t>
            </a:r>
            <a:r>
              <a:rPr lang="ru-RU" sz="3200" dirty="0" smtClean="0">
                <a:latin typeface="Segoe Script" pitchFamily="34" charset="0"/>
              </a:rPr>
              <a:t>Федорович</a:t>
            </a:r>
          </a:p>
          <a:p>
            <a:endParaRPr lang="ru-RU" sz="3200" dirty="0" smtClean="0">
              <a:latin typeface="Segoe Script" pitchFamily="34" charset="0"/>
            </a:endParaRPr>
          </a:p>
          <a:p>
            <a:pPr lvl="0"/>
            <a:r>
              <a:rPr lang="ru-RU" sz="3200" dirty="0" smtClean="0">
                <a:latin typeface="Segoe Script" pitchFamily="34" charset="0"/>
              </a:rPr>
              <a:t>Худяков </a:t>
            </a:r>
            <a:r>
              <a:rPr lang="ru-RU" sz="3200" dirty="0" smtClean="0">
                <a:latin typeface="Segoe Script" pitchFamily="34" charset="0"/>
              </a:rPr>
              <a:t>Илья </a:t>
            </a:r>
            <a:r>
              <a:rPr lang="ru-RU" sz="3200" dirty="0" err="1" smtClean="0">
                <a:latin typeface="Segoe Script" pitchFamily="34" charset="0"/>
              </a:rPr>
              <a:t>Гурьянович</a:t>
            </a:r>
            <a:endParaRPr lang="ru-RU" sz="3200" dirty="0" smtClean="0">
              <a:latin typeface="Segoe Script" pitchFamily="34" charset="0"/>
            </a:endParaRPr>
          </a:p>
          <a:p>
            <a:endParaRPr lang="ru-RU" sz="3200" dirty="0">
              <a:latin typeface="Segoe Script" pitchFamily="34" charset="0"/>
            </a:endParaRPr>
          </a:p>
        </p:txBody>
      </p:sp>
      <p:pic>
        <p:nvPicPr>
          <p:cNvPr id="7" name="после письм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04800" y="6144491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2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490</TotalTime>
  <Words>99</Words>
  <Application>Microsoft Office PowerPoint</Application>
  <PresentationFormat>Экран (4:3)</PresentationFormat>
  <Paragraphs>38</Paragraphs>
  <Slides>32</Slides>
  <Notes>0</Notes>
  <HiddenSlides>0</HiddenSlides>
  <MMClips>10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 Горяйнов</dc:creator>
  <cp:lastModifiedBy>RePack by SPecialiST</cp:lastModifiedBy>
  <cp:revision>61</cp:revision>
  <dcterms:created xsi:type="dcterms:W3CDTF">2013-11-19T05:52:05Z</dcterms:created>
  <dcterms:modified xsi:type="dcterms:W3CDTF">2015-05-05T21:10:20Z</dcterms:modified>
</cp:coreProperties>
</file>