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4" r:id="rId3"/>
    <p:sldId id="265" r:id="rId4"/>
    <p:sldId id="313" r:id="rId5"/>
    <p:sldId id="266" r:id="rId6"/>
    <p:sldId id="267" r:id="rId7"/>
    <p:sldId id="300" r:id="rId8"/>
    <p:sldId id="314" r:id="rId9"/>
    <p:sldId id="268" r:id="rId10"/>
    <p:sldId id="269" r:id="rId11"/>
    <p:sldId id="315" r:id="rId12"/>
    <p:sldId id="270" r:id="rId13"/>
    <p:sldId id="271" r:id="rId14"/>
    <p:sldId id="316" r:id="rId15"/>
    <p:sldId id="272" r:id="rId16"/>
    <p:sldId id="273" r:id="rId17"/>
    <p:sldId id="301" r:id="rId18"/>
    <p:sldId id="274" r:id="rId19"/>
    <p:sldId id="317" r:id="rId20"/>
    <p:sldId id="275" r:id="rId21"/>
    <p:sldId id="312" r:id="rId22"/>
    <p:sldId id="291" r:id="rId23"/>
    <p:sldId id="298" r:id="rId24"/>
    <p:sldId id="318" r:id="rId25"/>
    <p:sldId id="276" r:id="rId26"/>
    <p:sldId id="277" r:id="rId27"/>
    <p:sldId id="332" r:id="rId28"/>
    <p:sldId id="278" r:id="rId29"/>
    <p:sldId id="279" r:id="rId30"/>
    <p:sldId id="280" r:id="rId31"/>
    <p:sldId id="302" r:id="rId32"/>
    <p:sldId id="297" r:id="rId33"/>
    <p:sldId id="292" r:id="rId34"/>
    <p:sldId id="281" r:id="rId35"/>
    <p:sldId id="282" r:id="rId36"/>
    <p:sldId id="303" r:id="rId37"/>
    <p:sldId id="283" r:id="rId38"/>
    <p:sldId id="309" r:id="rId39"/>
    <p:sldId id="331" r:id="rId40"/>
    <p:sldId id="294" r:id="rId41"/>
    <p:sldId id="284" r:id="rId42"/>
    <p:sldId id="304" r:id="rId43"/>
    <p:sldId id="285" r:id="rId44"/>
    <p:sldId id="286" r:id="rId45"/>
    <p:sldId id="287" r:id="rId46"/>
    <p:sldId id="307" r:id="rId47"/>
    <p:sldId id="288" r:id="rId48"/>
    <p:sldId id="289" r:id="rId49"/>
    <p:sldId id="290" r:id="rId50"/>
    <p:sldId id="293" r:id="rId51"/>
    <p:sldId id="295" r:id="rId52"/>
    <p:sldId id="305" r:id="rId53"/>
    <p:sldId id="306" r:id="rId54"/>
    <p:sldId id="308" r:id="rId55"/>
    <p:sldId id="310" r:id="rId56"/>
    <p:sldId id="324" r:id="rId57"/>
    <p:sldId id="311" r:id="rId58"/>
    <p:sldId id="319" r:id="rId59"/>
    <p:sldId id="320" r:id="rId60"/>
    <p:sldId id="321" r:id="rId61"/>
    <p:sldId id="322" r:id="rId62"/>
    <p:sldId id="323" r:id="rId63"/>
    <p:sldId id="325" r:id="rId64"/>
    <p:sldId id="326" r:id="rId65"/>
    <p:sldId id="327" r:id="rId66"/>
    <p:sldId id="329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4E02-1E81-4EB6-A226-EB82CF49BFEF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213F9A-2EEE-43B1-95F1-539FC37F0F3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4E02-1E81-4EB6-A226-EB82CF49BFEF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3F9A-2EEE-43B1-95F1-539FC37F0F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4E02-1E81-4EB6-A226-EB82CF49BFEF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3F9A-2EEE-43B1-95F1-539FC37F0F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F24E02-1E81-4EB6-A226-EB82CF49BFEF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213F9A-2EEE-43B1-95F1-539FC37F0F3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4E02-1E81-4EB6-A226-EB82CF49BFEF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213F9A-2EEE-43B1-95F1-539FC37F0F3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4E02-1E81-4EB6-A226-EB82CF49BFEF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213F9A-2EEE-43B1-95F1-539FC37F0F3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4E02-1E81-4EB6-A226-EB82CF49BFEF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213F9A-2EEE-43B1-95F1-539FC37F0F3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17F24E02-1E81-4EB6-A226-EB82CF49BFEF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213F9A-2EEE-43B1-95F1-539FC37F0F3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4E02-1E81-4EB6-A226-EB82CF49BFEF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13F9A-2EEE-43B1-95F1-539FC37F0F3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4E02-1E81-4EB6-A226-EB82CF49BFEF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213F9A-2EEE-43B1-95F1-539FC37F0F3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4E02-1E81-4EB6-A226-EB82CF49BFEF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213F9A-2EEE-43B1-95F1-539FC37F0F3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24E02-1E81-4EB6-A226-EB82CF49BFEF}" type="datetimeFigureOut">
              <a:rPr lang="ru-RU" smtClean="0"/>
              <a:t>19.09.2017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13F9A-2EEE-43B1-95F1-539FC37F0F38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3356992"/>
            <a:ext cx="7105600" cy="2383020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4000" b="1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</a:rPr>
              <a:t>От адаптивной физической культуры – к эффективной инклюзии</a:t>
            </a:r>
            <a:r>
              <a:rPr lang="ru-RU" sz="4000" b="1" cap="none" dirty="0">
                <a:ln w="1905"/>
                <a:gradFill>
                  <a:gsLst>
                    <a:gs pos="0">
                      <a:srgbClr val="730E00">
                        <a:shade val="20000"/>
                        <a:satMod val="200000"/>
                      </a:srgbClr>
                    </a:gs>
                    <a:gs pos="78000">
                      <a:srgbClr val="730E0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30E0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</a:rPr>
              <a:t/>
            </a:r>
            <a:br>
              <a:rPr lang="ru-RU" sz="4000" b="1" cap="none" dirty="0">
                <a:ln w="1905"/>
                <a:gradFill>
                  <a:gsLst>
                    <a:gs pos="0">
                      <a:srgbClr val="730E00">
                        <a:shade val="20000"/>
                        <a:satMod val="200000"/>
                      </a:srgbClr>
                    </a:gs>
                    <a:gs pos="78000">
                      <a:srgbClr val="730E0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30E0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5805264"/>
            <a:ext cx="7537648" cy="648072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>
              <a:spcBef>
                <a:spcPts val="0"/>
              </a:spcBef>
            </a:pPr>
            <a:r>
              <a:rPr lang="ru-RU" sz="1800" b="1" i="0" dirty="0">
                <a:ln w="50800"/>
                <a:solidFill>
                  <a:schemeClr val="bg1">
                    <a:shade val="50000"/>
                  </a:schemeClr>
                </a:solidFill>
                <a:latin typeface="Times New Roman"/>
              </a:rPr>
              <a:t>Сроки реализации проекта с 1 августа 2016 г. по 30 сентября 2017 г.</a:t>
            </a:r>
          </a:p>
          <a:p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026" name="Picture 2" descr="Московский государственный гуманитарно-экономический университ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-55304"/>
            <a:ext cx="1793149" cy="17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180632" cy="19301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4577" y="18864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МИНИСТЕРСТВО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ОБРАЗОВАНИЯ 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И НАУКИ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РОССИЙСКОЙ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ФЕДЕРАЦИИ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Федеральное государственное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Бюджетное образовательное учреждение инклюзивного высшего образования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</a:rPr>
              <a:t>«Московский государственный гуманитарно-экономический университет»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87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0.10.11.5\photo\2016\Адаптивная физкультура\12_01_Адаптивная_физкультура\DSC_831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699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19143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 descr="\\10.10.11.5\photo\2016\Адаптивная физкультура\2017_04_18_Адаптивная_физкультура\DSC_4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40057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 descr="\\10.10.11.5\photo\2016\Адаптивная физкультура\2017_01_24_Адаптивная_физкультура\DSC_0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821"/>
            <a:ext cx="9144000" cy="5799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75542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\\10.10.11.5\photo\2016\Адаптивная физкультура\11_24_Адаптивная_физкультура\DSC_76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395"/>
            <a:ext cx="9144000" cy="6056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20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 descr="\\10.10.11.5\photo\2016\Адаптивная физкультура\2017_04_18_Адаптивная_физкультура\DSC_4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60666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\\10.10.11.5\photo\2016\Адаптивная физкультура\2017_01_24_Адаптивная_физкультура\DSC_04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68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67127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\\10.10.11.5\photo\2016\Адаптивная физкультура\2017_02_02_Адаптивная_физкультура\DSC_2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65"/>
            <a:ext cx="9252520" cy="5927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95986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 descr="\\10.10.11.5\photo\2016\Адаптивная физкультура\2017_04_12_Адаптивная_физкультура\DSC_34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26860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10.10.11.5\photo\2016\Адаптивная физкультура\12_20_Адаптивная_физкультура\DSC_904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39921" cy="5258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2524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3314" name="Picture 2" descr="\\10.10.11.5\photo\2016\Адаптивная физкультура\2017_04_18_Адаптивная_физкультура\DSC_4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70999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0.10.11.5\photo\2016\Адаптивная физкультура\12_01_Адаптивная_физкультура\DSC_8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913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60272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10.10.11.5\photo\2016\Адаптивная физкультура\2017_01_17_Адаптивная_физкультура\DSC_010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86" y="476672"/>
            <a:ext cx="9170585" cy="5695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16833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 descr="\\10.10.11.5\photo\2016\Адаптивная физкультура\2017_04_18_Адаптивная_физкультура\DSC_4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06574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\\10.10.11.5\photo\2016\Адаптивная физкультура\2017_03_27_Адаптивная_физкультура\DSC_2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28631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10.10.11.5\photo\2016\Адаптивная физкультура\2017_04_12_Адаптивная_физкультура\DSC_323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81" y="476672"/>
            <a:ext cx="9166584" cy="5820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96754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 descr="\\10.10.11.5\photo\2016\Адаптивная физкультура\2017_04_18_Адаптивная_физкультура\DSC_4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6124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\\10.10.11.5\photo\2016\Адаптивная физкультура\2017_02_02_Адаптивная_физкультура\DSC_2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04011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10.10.11.5\photo\2016\Адаптивная физкультура\12_01_Адаптивная_физкультура\DSC_8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928992" cy="5913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80882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mggeu.ru/wp-content/uploads/2017/05/DSC_6503_res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85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14892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\\10.10.11.5\photo\2016\Адаптивная физкультура\2017_03_02_Адаптивная_физкультура\DSC_06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94979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\\10.10.11.5\photo\2016\Адаптивная физкультура\2017_03_02_Адаптивная_физкультура\DSC_0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32399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0.10.11.5\photo\2016\Адаптивная физкультура\12_01_Адаптивная_физкультура\DSC_8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813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31489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10.10.11.5\photo\2016\Адаптивная физкультура\12_20_Адаптивная_физкультура\DSC_901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76456" cy="5746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74624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3314" name="Picture 2" descr="\\10.10.11.5\photo\2016\Адаптивная физкультура\2017_04_12_Адаптивная_физкультура\DSC_35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20874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 descr="\\10.10.11.5\photo\2016\Адаптивная физкультура\2017_04_04_Адаптивная_физкультура\DSC_27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42031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\\10.10.11.5\photo\2016\Адаптивная физкультура\2017_03_27_Адаптивная_физкультура\DSC_2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83002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10.10.11.5\photo\2016\Адаптивная физкультура\12_01_Адаптивная_физкультура\DSC_837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4" y="692696"/>
            <a:ext cx="9217024" cy="5746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75130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0.10.11.5\photo\2016\Адаптивная физкультура\2017_03_16_Адаптивная_физкультура\DSC_1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5" y="548680"/>
            <a:ext cx="9031892" cy="5982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78960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 descr="\\10.10.11.5\photo\2016\Адаптивная физкультура\2017_04_13_Адаптивная_физкультура\DSC_3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37336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\\10.10.11.5\photo\2016\Адаптивная физкультура\2017_03_23_Адаптивная_физкультура\DSC_16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91055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\\10.10.11.5\photo\2016\Адаптивная физкультура\2017_04_17_Адаптивная_физкультура\DSC_4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32230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5976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382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 descr="\\10.10.11.5\photo\2016\Адаптивная физкультура\2017_04_18_Адаптивная_физкультура\DSC_4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85125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\\10.10.11.5\photo\2016\Адаптивная физкультура\2017_03_27_Адаптивная_физкультура\DSC_2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62404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10.10.11.5\photo\2016\Адаптивная физкультура\2017_01_17_Адаптивная_физкультура\DSC_0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7413"/>
            <a:ext cx="8928992" cy="5913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24947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5362" name="Picture 2" descr="\\10.10.11.5\photo\2016\Адаптивная физкультура\2017_04_13_Адаптивная_физкультура\DSC_35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85488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\\10.10.11.5\photo\2016\Адаптивная физкультура\2017_03_16_Адаптивная_физкультура\DSC_1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50481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0.10.11.5\photo\2016\Адаптивная физкультура\12_01_Адаптивная_физкультура\DSC_82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3995"/>
            <a:ext cx="8820472" cy="5842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039294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\\10.10.11.5\photo\2016\Адаптивная физкультура\2017_03_23_Адаптивная_физкультура\DSC_1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\\10.10.11.5\photo\2016\Адаптивная физкультура\2017_03_23_Адаптивная_физкультура\DSC_17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2198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\\10.10.11.5\photo\2016\Адаптивная физкультура\2017_04_17_Адаптивная_физкультура\DSC_39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09587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\\10.10.11.5\photo\2016\Адаптивная физкультура\2017_03_23_Адаптивная_физкультура\DSC_18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453972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\\10.10.11.5\photo\2016\Адаптивная физкультура\2017_03_23_Адаптивная_физкультура\DSC_1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766377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\\10.10.11.5\photo\2016\Адаптивная физкультура\2017_03_27_Адаптивная_физкультура\DSC_21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31258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 descr="\\10.10.11.5\photo\2016\Адаптивная физкультура\2017_01_17_Адаптивная_физкультура\DSC_0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79"/>
            <a:ext cx="9144000" cy="5842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965882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\\10.10.11.5\photo\2016\Адаптивная физкультура\2017_04_04_Адаптивная_физкультура\DSC_22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553842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\\10.10.11.5\photo\2016\Адаптивная физкультура\2017_04_04_Адаптивная_физкультура\DSC_2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290952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\\10.10.11.5\photo\2016\Адаптивная физкультура\2017_04_17_Адаптивная_физкультура\DSC_3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239974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\\10.10.11.5\photo\2016\Адаптивная физкультура\2017_04_17_Адаптивная_физкультура\DSC_39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122584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</p:txBody>
      </p:sp>
      <p:pic>
        <p:nvPicPr>
          <p:cNvPr id="5122" name="Picture 2" descr="\\10.10.11.5\photo\2016\Адаптивная физкультура\2017_04_17_Адаптивная_физкультура\DSC_4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674744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\\10.10.11.5\photo\2016\Адаптивная физкультура\2017_04_17_Адаптивная_физкультура\DSC_4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978305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\\10.10.11.5\photo\2016\Адаптивная физкультура\2017_05_11_Адаптивная_физкультура\DSC_5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689217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\\10.10.11.5\photo\2016\Адаптивная физкультура\2017_04_20_Адаптивная_физкультура\DSC_4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630399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\\10.10.11.5\photo\2016\Адаптивная физкультура\2017_04_20_Адаптивная_физкультура\DSC_4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127843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\\10.10.11.5\photo\2016\Адаптивная физкультура\2017_04_20_Адаптивная_физкультура\DSC_44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97339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10.10.11.5\photo\2016\Адаптивная физкультура\2017_01_17_Адаптивная_физкультура\DSC_002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931"/>
            <a:ext cx="9144000" cy="578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600916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\\10.10.11.5\photo\2016\Адаптивная физкультура\2017_04_20_Адаптивная_физкультура\DSC_4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385431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3" name="Picture 3" descr="\\10.10.11.5\photo\2016\Адаптивная физкультура\2017_05_02_Адаптивная_физкультура\DSC_5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693609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\\10.10.11.5\photo\2016\Адаптивная физкультура\2017_05_11_Адаптивная_физкультура\DSC_5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269668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\\10.10.11.5\photo\2016\Адаптивная физкультура\2017_05_11_Адаптивная_физкультура\DSC_5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951641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\\10.10.11.5\photo\2016\Адаптивная физкультура\2017_03_27_Адаптивная_физкультура\DSC_2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908432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096"/>
            <a:ext cx="9156643" cy="5936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5895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\\10.10.11.5\photo\2016\Адаптивная физкультура\2017_04_17_Адаптивная_физкультура\DSC_4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14569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 descr="\\10.10.11.5\photo\2016\Адаптивная физкультура\2017_04_12_Адаптивная_физкультура\DSC_3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3289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 descr="\\10.10.11.5\photo\2016\Адаптивная физкультура\2017_04_18_Адаптивная_физкультура\DSC_4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15563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10.10.11.5\photo\2016\Адаптивная физкультура\12_20_Адаптивная_физкультура\DSC_909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783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66753655"/>
      </p:ext>
    </p:extLst>
  </p:cSld>
  <p:clrMapOvr>
    <a:masterClrMapping/>
  </p:clrMapOvr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</TotalTime>
  <Words>43</Words>
  <Application>Microsoft Office PowerPoint</Application>
  <PresentationFormat>Экран (4:3)</PresentationFormat>
  <Paragraphs>10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Tradeshow</vt:lpstr>
      <vt:lpstr>От адаптивной физической культуры – к эффективной инклюзии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 адаптивной физической культуры – к эффективной инклюзии</dc:title>
  <dc:creator>Збаразская Екатерина Витальевна</dc:creator>
  <cp:lastModifiedBy>Збаразская Екатерина Витальевна</cp:lastModifiedBy>
  <cp:revision>49</cp:revision>
  <dcterms:created xsi:type="dcterms:W3CDTF">2017-09-14T11:58:10Z</dcterms:created>
  <dcterms:modified xsi:type="dcterms:W3CDTF">2017-09-19T06:14:22Z</dcterms:modified>
</cp:coreProperties>
</file>